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65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D9D7F-24F0-4AA0-A371-E905AA2CDBE7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996B8-09AE-4670-A1D9-86349BBDCF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886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996B8-09AE-4670-A1D9-86349BBDCFF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889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91D6-4DDD-4A8B-A36F-7B35E5CE1EFC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BD7E-99C3-4642-870F-7421748271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91D6-4DDD-4A8B-A36F-7B35E5CE1EFC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BD7E-99C3-4642-870F-7421748271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91D6-4DDD-4A8B-A36F-7B35E5CE1EFC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BD7E-99C3-4642-870F-74217482711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91D6-4DDD-4A8B-A36F-7B35E5CE1EFC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BD7E-99C3-4642-870F-74217482711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91D6-4DDD-4A8B-A36F-7B35E5CE1EFC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BD7E-99C3-4642-870F-7421748271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91D6-4DDD-4A8B-A36F-7B35E5CE1EFC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BD7E-99C3-4642-870F-74217482711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91D6-4DDD-4A8B-A36F-7B35E5CE1EFC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BD7E-99C3-4642-870F-7421748271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91D6-4DDD-4A8B-A36F-7B35E5CE1EFC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BD7E-99C3-4642-870F-7421748271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91D6-4DDD-4A8B-A36F-7B35E5CE1EFC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BD7E-99C3-4642-870F-7421748271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91D6-4DDD-4A8B-A36F-7B35E5CE1EFC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BD7E-99C3-4642-870F-74217482711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91D6-4DDD-4A8B-A36F-7B35E5CE1EFC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BD7E-99C3-4642-870F-74217482711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E4B91D6-4DDD-4A8B-A36F-7B35E5CE1EFC}" type="datetimeFigureOut">
              <a:rPr lang="ru-RU" smtClean="0"/>
              <a:t>11.09.2021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386BD7E-99C3-4642-870F-74217482711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cap="all" dirty="0"/>
              <a:t>LES DIFFICULTÉS  </a:t>
            </a:r>
            <a:r>
              <a:rPr lang="en-US" b="1" cap="all" dirty="0"/>
              <a:t>De  La </a:t>
            </a:r>
            <a:r>
              <a:rPr lang="fr-FR" b="1" cap="all" dirty="0"/>
              <a:t>TRADUCTION</a:t>
            </a:r>
            <a:br>
              <a:rPr lang="fr-FR" b="1" cap="all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185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r-FR" b="1" dirty="0"/>
              <a:t>Les langues présentent de nombreuses subtilités culturelles et linguistiques. </a:t>
            </a:r>
            <a:r>
              <a:rPr lang="fr-FR" dirty="0"/>
              <a:t>Traduire, c’est transmettre des intentions, des sentiments, des messages implicites, tout en respectant les subtilités et les beautés de la langue. Traduire, c’est être à la fois chargé de communication et poète. À la fois anthropologue et linguiste. À la fois psychologue et écrivain. Faisons le point sur quelques-unes des difficultés liées à cette belle profession.</a:t>
            </a:r>
            <a:endParaRPr lang="ru-RU" dirty="0"/>
          </a:p>
          <a:p>
            <a:pPr fontAlgn="base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4597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faux amis sont ces termes qui, a priori, se traduisent littéralement, mais qui ont en réalité une signification tout autre.</a:t>
            </a:r>
          </a:p>
          <a:p>
            <a:endParaRPr lang="fr-FR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FAUX AMIS</a:t>
            </a:r>
            <a:br>
              <a:rPr lang="fr-FR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22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Lorsqu'ils expriment leurs sentiments et leurs émotions, les Français donnent d'une manière particulière telle ou telle couleur à leurs mots afin d'exprimer une certaine gamme de leurs émotions à un moment donné. Et le traducteur doit choisir les mots et expressions qui transmettront ce ton et cette humeur, donneront aux déclarations une coloration émotionnelle appropriée.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 sentiments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420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Il existe de nombreux dialectes en français dont il faut également tenir compte. Il y a du français belge, du français suisse hors de France. Bien que si vous connaissez la langue française, vous serez toujours en mesure de la reconnaître.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Dialectes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4818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31</TotalTime>
  <Words>220</Words>
  <Application>Microsoft Office PowerPoint</Application>
  <PresentationFormat>Экран (4:3)</PresentationFormat>
  <Paragraphs>9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Calibri</vt:lpstr>
      <vt:lpstr>Candara</vt:lpstr>
      <vt:lpstr>Symbol</vt:lpstr>
      <vt:lpstr>Волна</vt:lpstr>
      <vt:lpstr>LES DIFFICULTÉS  De  La TRADUCTION </vt:lpstr>
      <vt:lpstr>Презентация PowerPoint</vt:lpstr>
      <vt:lpstr>LES FAUX AMIS </vt:lpstr>
      <vt:lpstr>Des sentiments</vt:lpstr>
      <vt:lpstr>Dialectes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DIFFICULTÉS LIÉES À LA TRADUCTION</dc:title>
  <dc:creator>Aisha Baktybaeva</dc:creator>
  <cp:lastModifiedBy>Гульнар</cp:lastModifiedBy>
  <cp:revision>6</cp:revision>
  <dcterms:created xsi:type="dcterms:W3CDTF">2020-11-02T16:58:38Z</dcterms:created>
  <dcterms:modified xsi:type="dcterms:W3CDTF">2021-09-10T21:35:54Z</dcterms:modified>
</cp:coreProperties>
</file>